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60" r:id="rId5"/>
    <p:sldId id="261" r:id="rId6"/>
    <p:sldId id="262" r:id="rId7"/>
    <p:sldId id="271" r:id="rId8"/>
    <p:sldId id="272" r:id="rId9"/>
    <p:sldId id="273" r:id="rId10"/>
    <p:sldId id="275" r:id="rId11"/>
    <p:sldId id="270" r:id="rId12"/>
    <p:sldId id="274" r:id="rId13"/>
    <p:sldId id="263" r:id="rId14"/>
    <p:sldId id="276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CC0000"/>
    <a:srgbClr val="0000CC"/>
    <a:srgbClr val="00FF00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>
        <p:scale>
          <a:sx n="90" d="100"/>
          <a:sy n="90" d="100"/>
        </p:scale>
        <p:origin x="-732" y="7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C327E3-6097-41F8-A2EA-6114443DFC15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17EF304-5FC1-4FCF-BC0F-C090EFE41EA3}" type="pres">
      <dgm:prSet presAssocID="{C5C327E3-6097-41F8-A2EA-6114443DFC15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6791862B-F264-4223-A6C9-D793253520F7}" type="presOf" srcId="{C5C327E3-6097-41F8-A2EA-6114443DFC15}" destId="{017EF304-5FC1-4FCF-BC0F-C090EFE41EA3}" srcOrd="0" destOrd="0" presId="urn:microsoft.com/office/officeart/2005/8/layout/radial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E7C751-28E7-4F93-8091-5C9884498C54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97A021-3153-4420-9511-01718526A9C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97A021-3153-4420-9511-01718526A9C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0"/>
            <a:ext cx="7772400" cy="31547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99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Labu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819400"/>
            <a:ext cx="7772400" cy="3995351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371600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207697"/>
            <a:ext cx="72389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2209800"/>
            <a:ext cx="8915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মুহাম্মদ মাকছুদুর রহমান                               শ্রেণী-নবম</a:t>
            </a:r>
          </a:p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সহকারি শিক্ষক (গণিত )                               বিষয়-পদার্থ </a:t>
            </a:r>
          </a:p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আতিউর রহমান মডেল গার্লস ইন্সটিটিউট           অধ্যায়ঃ- ৮ম          </a:t>
            </a:r>
          </a:p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সময়-৪০ মিনিট</a:t>
            </a:r>
          </a:p>
          <a:p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তারিখ-২০-০১-২ ০১৪  </a:t>
            </a:r>
            <a:endParaRPr lang="en-US" sz="3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abu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279" y="228600"/>
            <a:ext cx="4163781" cy="2913063"/>
          </a:xfrm>
          <a:prstGeom prst="rect">
            <a:avLst/>
          </a:prstGeom>
          <a:noFill/>
        </p:spPr>
      </p:pic>
      <p:pic>
        <p:nvPicPr>
          <p:cNvPr id="2" name="Picture 2" descr="C:\Users\Labu\Desktop\imag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43424" y="1295399"/>
            <a:ext cx="4371976" cy="2895601"/>
          </a:xfrm>
          <a:prstGeom prst="rect">
            <a:avLst/>
          </a:prstGeom>
          <a:noFill/>
        </p:spPr>
      </p:pic>
      <p:pic>
        <p:nvPicPr>
          <p:cNvPr id="3" name="Picture 2" descr="C:\Users\Labu\Desktop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505199"/>
            <a:ext cx="4118811" cy="2953109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429470"/>
            <a:ext cx="8686800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আলোর প্রতিফলন 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90800" y="533400"/>
            <a:ext cx="335280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2133600"/>
            <a:ext cx="85344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আলোর প্রতিফলন, আপতন কোণ, প্রতিফলন কোণ ও গোলীয় দর্পণ এর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সংজ্ঞা বলতে পারবে।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নিয়মিত প্রতিফলন, ব্যাপ্ত প্রতিফলনের সংজ্ঞা পারবে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bn-BD" sz="2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সমতল দর্পণে লক্ষবস্তু দর্পণ থেকে যত সামনে বিম্ব ততটা পিছনে গঠিত      </a:t>
            </a:r>
          </a:p>
          <a:p>
            <a:pPr marL="514350" indent="-514350"/>
            <a:r>
              <a:rPr lang="en-US" sz="2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BD" sz="2800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তা প্রমাণ করতে পারবে।</a:t>
            </a:r>
            <a:endParaRPr lang="en-US" sz="2800" dirty="0" smtClean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 startAt="4"/>
            </a:pPr>
            <a:r>
              <a:rPr lang="bn-BD" sz="2800" dirty="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অবতল দর্পনে ফোকাস দুরত্ব ও বক্রতার ব্যাসার্ধের মধ্যে সম্পর্ক নির্ণয়      করতে পারবে। </a:t>
            </a:r>
            <a:endParaRPr lang="en-US" sz="2800" dirty="0">
              <a:solidFill>
                <a:srgbClr val="CC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438400" y="4646612"/>
            <a:ext cx="4038600" cy="1588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3352403" y="3657203"/>
            <a:ext cx="1981200" cy="794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4305300" y="2933700"/>
            <a:ext cx="1752600" cy="1676400"/>
          </a:xfrm>
          <a:prstGeom prst="straightConnector1">
            <a:avLst/>
          </a:prstGeom>
          <a:ln w="19050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429000" y="3808412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3505994" y="3733006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6200000" flipH="1">
            <a:off x="2819400" y="3124200"/>
            <a:ext cx="1600200" cy="1447800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Arc 57"/>
          <p:cNvSpPr/>
          <p:nvPr/>
        </p:nvSpPr>
        <p:spPr>
          <a:xfrm>
            <a:off x="4343400" y="4038600"/>
            <a:ext cx="457200" cy="304800"/>
          </a:xfrm>
          <a:prstGeom prst="arc">
            <a:avLst>
              <a:gd name="adj1" fmla="val 12157184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c 10"/>
          <p:cNvSpPr/>
          <p:nvPr/>
        </p:nvSpPr>
        <p:spPr>
          <a:xfrm rot="10073206" flipV="1">
            <a:off x="3918575" y="4005971"/>
            <a:ext cx="397881" cy="299011"/>
          </a:xfrm>
          <a:prstGeom prst="arc">
            <a:avLst>
              <a:gd name="adj1" fmla="val 10673047"/>
              <a:gd name="adj2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743200" y="1371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আপাতন কোণ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00600" y="21336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প্রতিফলন কোণ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5334000" y="3320534"/>
            <a:ext cx="762000" cy="26086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rot="10800000">
            <a:off x="2286000" y="3428999"/>
            <a:ext cx="1066800" cy="152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143000" y="3200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আপতিত রশ্মি </a:t>
            </a:r>
            <a:endParaRPr lang="en-US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096000" y="31242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প্রতিফলিত রশ্মি 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 rot="16200000" flipV="1">
            <a:off x="2590801" y="2514601"/>
            <a:ext cx="2209800" cy="6857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5400000" flipH="1" flipV="1">
            <a:off x="4152900" y="2933700"/>
            <a:ext cx="1524000" cy="5334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752600" y="23738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0099"/>
                </a:solidFill>
                <a:latin typeface="NikoshBAN" pitchFamily="2" charset="0"/>
                <a:cs typeface="NikoshBAN" pitchFamily="2" charset="0"/>
              </a:rPr>
              <a:t>অভিলম্ব</a:t>
            </a:r>
            <a:endParaRPr lang="en-US" dirty="0">
              <a:solidFill>
                <a:srgbClr val="000099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rot="10800000">
            <a:off x="2464166" y="2608707"/>
            <a:ext cx="1879234" cy="59169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0"/>
          </p:cNvCxnSpPr>
          <p:nvPr/>
        </p:nvCxnSpPr>
        <p:spPr>
          <a:xfrm rot="16200000" flipH="1">
            <a:off x="4207341" y="4014966"/>
            <a:ext cx="165851" cy="461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0"/>
            <a:endCxn id="11" idx="0"/>
          </p:cNvCxnSpPr>
          <p:nvPr/>
        </p:nvCxnSpPr>
        <p:spPr>
          <a:xfrm rot="5400000">
            <a:off x="4313332" y="4120958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stCxn id="11" idx="2"/>
          </p:cNvCxnSpPr>
          <p:nvPr/>
        </p:nvCxnSpPr>
        <p:spPr>
          <a:xfrm rot="5400000" flipH="1">
            <a:off x="3821644" y="4095864"/>
            <a:ext cx="165917" cy="368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endCxn id="58" idx="2"/>
          </p:cNvCxnSpPr>
          <p:nvPr/>
        </p:nvCxnSpPr>
        <p:spPr>
          <a:xfrm rot="5400000">
            <a:off x="4725194" y="4114800"/>
            <a:ext cx="15160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endCxn id="58" idx="2"/>
          </p:cNvCxnSpPr>
          <p:nvPr/>
        </p:nvCxnSpPr>
        <p:spPr>
          <a:xfrm>
            <a:off x="4648200" y="4191000"/>
            <a:ext cx="15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667000" y="2983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14800" y="4659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O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43600" y="2667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38600" y="2602468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N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438400" y="46482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P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477000" y="46598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Q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038600" y="40502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i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343400" y="4126468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r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 flipV="1">
            <a:off x="3923004" y="4114800"/>
            <a:ext cx="115596" cy="62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191000" y="4114800"/>
            <a:ext cx="15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rot="16200000" flipH="1">
            <a:off x="4343400" y="4114800"/>
            <a:ext cx="1524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11" idx="0"/>
          </p:cNvCxnSpPr>
          <p:nvPr/>
        </p:nvCxnSpPr>
        <p:spPr>
          <a:xfrm rot="5400000" flipH="1" flipV="1">
            <a:off x="4287187" y="3988545"/>
            <a:ext cx="158558" cy="10626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7" grpId="0"/>
      <p:bldP spid="28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4648200" y="2819400"/>
            <a:ext cx="2819400" cy="2819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419600" y="1371600"/>
            <a:ext cx="3124200" cy="30480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>
            <a:stCxn id="4" idx="2"/>
            <a:endCxn id="4" idx="6"/>
          </p:cNvCxnSpPr>
          <p:nvPr/>
        </p:nvCxnSpPr>
        <p:spPr>
          <a:xfrm rot="10800000" flipH="1">
            <a:off x="4419600" y="2895600"/>
            <a:ext cx="3124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1"/>
          </p:cNvCxnSpPr>
          <p:nvPr/>
        </p:nvCxnSpPr>
        <p:spPr>
          <a:xfrm rot="16200000" flipH="1">
            <a:off x="4985848" y="1709249"/>
            <a:ext cx="10831" cy="2282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724400" y="19812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648200" y="21336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572000" y="22860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495800" y="24384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419600" y="25908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4419600" y="27432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419600" y="30480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419600" y="32004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495800" y="33528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572000" y="35052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648200" y="36576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4724400" y="38100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4" idx="3"/>
          </p:cNvCxnSpPr>
          <p:nvPr/>
        </p:nvCxnSpPr>
        <p:spPr>
          <a:xfrm rot="5400000" flipH="1" flipV="1">
            <a:off x="4947748" y="3891780"/>
            <a:ext cx="10831" cy="15207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rot="5400000">
            <a:off x="3886200" y="2895600"/>
            <a:ext cx="25908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rot="16200000" flipH="1">
            <a:off x="4953000" y="1828800"/>
            <a:ext cx="12954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 flipH="1" flipV="1">
            <a:off x="4953000" y="3124200"/>
            <a:ext cx="1295400" cy="838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609600" y="3352800"/>
            <a:ext cx="3124200" cy="30480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Connector 61"/>
          <p:cNvCxnSpPr>
            <a:stCxn id="60" idx="2"/>
            <a:endCxn id="60" idx="6"/>
          </p:cNvCxnSpPr>
          <p:nvPr/>
        </p:nvCxnSpPr>
        <p:spPr>
          <a:xfrm rot="10800000" flipH="1">
            <a:off x="609600" y="4876800"/>
            <a:ext cx="3124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0" idx="7"/>
          </p:cNvCxnSpPr>
          <p:nvPr/>
        </p:nvCxnSpPr>
        <p:spPr>
          <a:xfrm rot="16200000" flipH="1">
            <a:off x="3347219" y="3728220"/>
            <a:ext cx="10831" cy="1527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3429000" y="39624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>
            <a:off x="3505200" y="41148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3581400" y="42672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3657600" y="44196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3657600" y="45720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>
            <a:off x="3733800" y="47244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>
            <a:stCxn id="60" idx="6"/>
          </p:cNvCxnSpPr>
          <p:nvPr/>
        </p:nvCxnSpPr>
        <p:spPr>
          <a:xfrm>
            <a:off x="3733800" y="48768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3733800" y="50292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3657600" y="51816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>
            <a:off x="3657600" y="53340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3581400" y="54864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3505200" y="5637212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3429000" y="57912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>
            <a:stCxn id="60" idx="5"/>
          </p:cNvCxnSpPr>
          <p:nvPr/>
        </p:nvCxnSpPr>
        <p:spPr>
          <a:xfrm rot="5400000" flipH="1" flipV="1">
            <a:off x="3385319" y="5834551"/>
            <a:ext cx="10831" cy="22892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/>
          <p:nvPr/>
        </p:nvCxnSpPr>
        <p:spPr>
          <a:xfrm rot="5400000">
            <a:off x="1904206" y="4876800"/>
            <a:ext cx="24384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/>
          <p:cNvCxnSpPr/>
          <p:nvPr/>
        </p:nvCxnSpPr>
        <p:spPr>
          <a:xfrm rot="5400000" flipH="1" flipV="1">
            <a:off x="2019300" y="3771900"/>
            <a:ext cx="1219200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rot="16200000" flipH="1">
            <a:off x="2019300" y="4991100"/>
            <a:ext cx="1219200" cy="990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971800" y="33644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M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124200" y="61076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N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810000" y="47360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P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828800" y="4648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O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800600" y="1371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M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876800" y="4191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N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14800" y="27432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P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43600" y="25908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O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 rot="13450794">
            <a:off x="872357" y="1000417"/>
            <a:ext cx="3733800" cy="3657600"/>
          </a:xfrm>
          <a:prstGeom prst="arc">
            <a:avLst>
              <a:gd name="adj1" fmla="val 16200000"/>
              <a:gd name="adj2" fmla="val 258715"/>
            </a:avLst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 rot="2693025">
            <a:off x="3054242" y="959070"/>
            <a:ext cx="4038600" cy="3810000"/>
          </a:xfrm>
          <a:prstGeom prst="arc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6591300" y="1638300"/>
            <a:ext cx="1524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5400000">
            <a:off x="6666309" y="1714897"/>
            <a:ext cx="230188" cy="15319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10800000" flipV="1">
            <a:off x="6781006" y="1828800"/>
            <a:ext cx="153194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 flipH="1" flipV="1">
            <a:off x="6858000" y="1981200"/>
            <a:ext cx="1524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5400000" flipH="1" flipV="1">
            <a:off x="6934200" y="2286000"/>
            <a:ext cx="1524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rot="5400000" flipH="1" flipV="1">
            <a:off x="7010400" y="2667000"/>
            <a:ext cx="1524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5400000" flipH="1" flipV="1">
            <a:off x="6934200" y="2133600"/>
            <a:ext cx="1524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 flipH="1" flipV="1">
            <a:off x="7010400" y="2438400"/>
            <a:ext cx="1524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 flipH="1" flipV="1">
            <a:off x="7010400" y="2819400"/>
            <a:ext cx="1524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5400000" flipH="1" flipV="1">
            <a:off x="7010400" y="2971800"/>
            <a:ext cx="1524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7010400" y="312420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7010400" y="3352800"/>
            <a:ext cx="1524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6934200" y="35052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6858000" y="36576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 flipV="1">
            <a:off x="6781800" y="3810000"/>
            <a:ext cx="3048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6705600" y="3962400"/>
            <a:ext cx="3048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1143000" y="17526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/>
          <p:cNvCxnSpPr/>
          <p:nvPr/>
        </p:nvCxnSpPr>
        <p:spPr>
          <a:xfrm flipV="1">
            <a:off x="1066800" y="19050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990600" y="20574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 flipV="1">
            <a:off x="990600" y="22098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/>
          <p:cNvCxnSpPr/>
          <p:nvPr/>
        </p:nvCxnSpPr>
        <p:spPr>
          <a:xfrm flipV="1">
            <a:off x="914400" y="24384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/>
          <p:nvPr/>
        </p:nvCxnSpPr>
        <p:spPr>
          <a:xfrm flipV="1">
            <a:off x="914400" y="25908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 flipV="1">
            <a:off x="914400" y="28194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 flipV="1">
            <a:off x="914400" y="29718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/>
          <p:cNvCxnSpPr/>
          <p:nvPr/>
        </p:nvCxnSpPr>
        <p:spPr>
          <a:xfrm flipV="1">
            <a:off x="990600" y="32766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/>
          <p:cNvCxnSpPr/>
          <p:nvPr/>
        </p:nvCxnSpPr>
        <p:spPr>
          <a:xfrm flipV="1">
            <a:off x="1066800" y="35814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Connector 163"/>
          <p:cNvCxnSpPr/>
          <p:nvPr/>
        </p:nvCxnSpPr>
        <p:spPr>
          <a:xfrm flipV="1">
            <a:off x="914400" y="31242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Connector 187"/>
          <p:cNvCxnSpPr/>
          <p:nvPr/>
        </p:nvCxnSpPr>
        <p:spPr>
          <a:xfrm flipV="1">
            <a:off x="1143000" y="37338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V="1">
            <a:off x="1066800" y="34290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09600" y="4419600"/>
            <a:ext cx="16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অবতল দর্পণ</a:t>
            </a:r>
            <a:endParaRPr lang="en-US" sz="2800" dirty="0">
              <a:solidFill>
                <a:srgbClr val="CC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96000" y="4659868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উত্তল দর্পণ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14400" y="1371600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6324600" y="11430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7239000" y="2514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09600" y="2526268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914400" y="37338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781800" y="4191000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</a:t>
            </a:r>
            <a:endParaRPr lang="en-US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914400" y="2667000"/>
            <a:ext cx="1600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rot="10800000">
            <a:off x="5334000" y="2819400"/>
            <a:ext cx="1676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362200" y="23738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5181600" y="2514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Labu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6299" y="1004888"/>
            <a:ext cx="4152901" cy="2576512"/>
          </a:xfrm>
          <a:prstGeom prst="rect">
            <a:avLst/>
          </a:prstGeom>
          <a:noFill/>
        </p:spPr>
      </p:pic>
      <p:cxnSp>
        <p:nvCxnSpPr>
          <p:cNvPr id="4" name="Straight Connector 3"/>
          <p:cNvCxnSpPr/>
          <p:nvPr/>
        </p:nvCxnSpPr>
        <p:spPr>
          <a:xfrm>
            <a:off x="381000" y="3505200"/>
            <a:ext cx="3429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 flipH="1">
            <a:off x="190500" y="2095500"/>
            <a:ext cx="1828800" cy="990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>
            <a:off x="647700" y="2095500"/>
            <a:ext cx="1828800" cy="990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1104900" y="2095500"/>
            <a:ext cx="1828800" cy="990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rot="16200000" flipH="1">
            <a:off x="1562100" y="2095500"/>
            <a:ext cx="1828800" cy="990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 flipH="1" flipV="1">
            <a:off x="1181100" y="2095500"/>
            <a:ext cx="1828800" cy="990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5400000" flipH="1" flipV="1">
            <a:off x="1638300" y="2095500"/>
            <a:ext cx="1828800" cy="990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5400000" flipH="1" flipV="1">
            <a:off x="2133600" y="1981200"/>
            <a:ext cx="1828800" cy="1066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rot="5400000" flipH="1" flipV="1">
            <a:off x="2590800" y="2057400"/>
            <a:ext cx="1828800" cy="10668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990600" y="25908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>
            <a:off x="1028700" y="25527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1219200" y="2362200"/>
            <a:ext cx="228600" cy="777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rot="5400000">
            <a:off x="1371600" y="2286000"/>
            <a:ext cx="228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00200" y="2209800"/>
            <a:ext cx="228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rot="5400000">
            <a:off x="1752600" y="2133600"/>
            <a:ext cx="228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828800" y="1828800"/>
            <a:ext cx="304800" cy="152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rot="5400000">
            <a:off x="2058194" y="1828006"/>
            <a:ext cx="227806" cy="769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V="1">
            <a:off x="2057400" y="23622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rot="16200000" flipH="1">
            <a:off x="2133600" y="2438400"/>
            <a:ext cx="228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V="1">
            <a:off x="2514600" y="2286000"/>
            <a:ext cx="228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rot="16200000" flipH="1">
            <a:off x="2667794" y="2362994"/>
            <a:ext cx="227806" cy="754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flipV="1">
            <a:off x="2971800" y="2209800"/>
            <a:ext cx="228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rot="5400000">
            <a:off x="3086894" y="2323306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3429000" y="2286000"/>
            <a:ext cx="228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rot="16200000" flipH="1">
            <a:off x="3581400" y="2362200"/>
            <a:ext cx="228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838200" y="3745468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নিয়মিত প্রতিফলন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6248400" y="3669268"/>
            <a:ext cx="1981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ব্যাপ্ত প্রতিফলন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6200000" flipH="1">
            <a:off x="2362200" y="3505201"/>
            <a:ext cx="3581400" cy="7620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3962400" y="2133600"/>
            <a:ext cx="152400" cy="762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3962400" y="2286000"/>
            <a:ext cx="152400" cy="76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3962400" y="2438400"/>
            <a:ext cx="152400" cy="76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0800000" flipV="1">
            <a:off x="3962400" y="2590800"/>
            <a:ext cx="152400" cy="762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3962400" y="2743200"/>
            <a:ext cx="152400" cy="762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3962400" y="2895600"/>
            <a:ext cx="152400" cy="762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962400" y="3048000"/>
            <a:ext cx="152400" cy="762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3962400" y="3200400"/>
            <a:ext cx="152400" cy="762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3962400" y="3352800"/>
            <a:ext cx="152400" cy="762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3962400" y="3505200"/>
            <a:ext cx="152400" cy="762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3962400" y="3886200"/>
            <a:ext cx="228600" cy="152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3962400" y="4114800"/>
            <a:ext cx="228600" cy="152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3962400" y="3657600"/>
            <a:ext cx="228600" cy="152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V="1">
            <a:off x="3962400" y="4267200"/>
            <a:ext cx="228600" cy="152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flipV="1">
            <a:off x="3962400" y="4419600"/>
            <a:ext cx="228600" cy="152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3962400" y="4648200"/>
            <a:ext cx="228600" cy="152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V="1">
            <a:off x="3962400" y="4800600"/>
            <a:ext cx="228600" cy="1524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>
            <a:off x="4114800" y="3200400"/>
            <a:ext cx="1676400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 flipV="1">
            <a:off x="4114800" y="2133600"/>
            <a:ext cx="1600200" cy="1066800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038600" y="2133600"/>
            <a:ext cx="1676400" cy="1588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2362200" y="21336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2667000" y="21336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971800" y="21336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200400" y="21336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505200" y="2133600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3810000" y="21336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3962400" y="2133600"/>
            <a:ext cx="762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rot="10800000" flipV="1">
            <a:off x="4572000" y="2057400"/>
            <a:ext cx="152400" cy="7620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4572000" y="2133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5181600" y="20574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 flipV="1">
            <a:off x="5181600" y="21336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5400000">
            <a:off x="4495800" y="2743200"/>
            <a:ext cx="228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4572000" y="2894012"/>
            <a:ext cx="2286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4876800" y="3733800"/>
            <a:ext cx="1524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 rot="16200000" flipH="1">
            <a:off x="4914900" y="3619500"/>
            <a:ext cx="1524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 rot="21403368">
            <a:off x="4048846" y="1448879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M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8" name="TextBox 97"/>
          <p:cNvSpPr txBox="1"/>
          <p:nvPr/>
        </p:nvSpPr>
        <p:spPr>
          <a:xfrm rot="21342790">
            <a:off x="5781037" y="298230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N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5702399" y="1999421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4114800" y="18288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T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5867400" y="40502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R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657600" y="30596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Q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133600" y="1992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I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3657600" y="4736068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S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15000" y="1676400"/>
            <a:ext cx="990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লক্ষ বস্তু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600200" y="16002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বিম্ব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4114800" y="3200400"/>
            <a:ext cx="1676400" cy="990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2362200" y="2133600"/>
            <a:ext cx="2286000" cy="13716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304800" y="646093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/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সমতল দর্পণে লক্ষবস্তু দর্পণ থেকে যত সামনে বিম্ব ততটা পিছনে গঠিত  হয় ।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 rot="13319223">
            <a:off x="3192601" y="724598"/>
            <a:ext cx="3657600" cy="3886200"/>
          </a:xfrm>
          <a:prstGeom prst="arc">
            <a:avLst>
              <a:gd name="adj1" fmla="val 16144486"/>
              <a:gd name="adj2" fmla="val 146903"/>
            </a:avLst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2971800" y="2133600"/>
            <a:ext cx="3048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2895600" y="2362200"/>
            <a:ext cx="3048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2895600" y="2514600"/>
            <a:ext cx="3048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895600" y="27432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3124200" y="1752600"/>
            <a:ext cx="3048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2895600" y="2895600"/>
            <a:ext cx="3048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2971800" y="312420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2971800" y="327660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3048000" y="342900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V="1">
            <a:off x="3124200" y="3581400"/>
            <a:ext cx="228598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3200400" y="373380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V="1">
            <a:off x="3276600" y="3886200"/>
            <a:ext cx="2286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/>
          <p:nvPr/>
        </p:nvCxnSpPr>
        <p:spPr>
          <a:xfrm>
            <a:off x="3124200" y="2895600"/>
            <a:ext cx="1676400" cy="1588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V="1">
            <a:off x="2971800" y="1981200"/>
            <a:ext cx="3048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3200400" y="1524000"/>
            <a:ext cx="381000" cy="152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rot="5400000">
            <a:off x="3352800" y="3962400"/>
            <a:ext cx="228600" cy="2286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3276600" y="2133600"/>
            <a:ext cx="1600200" cy="15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V="1">
            <a:off x="3733800" y="2057400"/>
            <a:ext cx="1524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3733800" y="2133600"/>
            <a:ext cx="1524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3276600" y="2133600"/>
            <a:ext cx="1524000" cy="762000"/>
          </a:xfrm>
          <a:prstGeom prst="line">
            <a:avLst/>
          </a:prstGeom>
          <a:ln w="190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 rot="16200000" flipH="1">
            <a:off x="3162300" y="2247900"/>
            <a:ext cx="1143000" cy="91440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3429000" y="25146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 rot="16200000" flipH="1">
            <a:off x="3505200" y="2438400"/>
            <a:ext cx="228600" cy="762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724400" y="18288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08101" y="1780208"/>
            <a:ext cx="38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M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00600" y="26786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C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24200" y="2590800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P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352800" y="1154668"/>
            <a:ext cx="30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R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29000" y="42026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3657600" y="298346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85800" y="304800"/>
            <a:ext cx="8305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অবতল দর্পনে ফোকাস দুরত্ব ও বক্রতার ব্যাসার্ধের মধ্যে সম্পর্ক । 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0" y="1066800"/>
            <a:ext cx="365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2667000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প্রমাণ কর যে, সমতল দর্পণে লক্ষ বস্তু দর্পণের যত</a:t>
            </a:r>
            <a:r>
              <a:rPr lang="bn-BD" sz="3600" dirty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bn-BD" sz="36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    সামনে বিম্ব ঠিক ততটা পিছনে গঠিত হয় 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38400" y="792540"/>
            <a:ext cx="4191000" cy="156966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2971800"/>
            <a:ext cx="7924800" cy="280076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400" dirty="0" smtClean="0">
                <a:solidFill>
                  <a:srgbClr val="CC0000"/>
                </a:solidFill>
                <a:latin typeface="NikoshBAN" pitchFamily="2" charset="0"/>
                <a:cs typeface="NikoshBAN" pitchFamily="2" charset="0"/>
              </a:rPr>
              <a:t>আপতন কোণ কাকে বলে ?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নিয়মিত প্রতিফলন কাকে বলে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? 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bn-BD" sz="4400" dirty="0" smtClean="0">
                <a:solidFill>
                  <a:srgbClr val="660033"/>
                </a:solidFill>
                <a:latin typeface="NikoshBAN" pitchFamily="2" charset="0"/>
                <a:cs typeface="NikoshBAN" pitchFamily="2" charset="0"/>
              </a:rPr>
              <a:t>গোলীয় দর্পণ কাকে বলে ? 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৪। আলোর প্রতিফলন কাকে বলে ?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95400" y="1752600"/>
            <a:ext cx="7391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অবতল দর্পনে ফোকাস দুরত্ব ও বক্রতার ব্যাসার্ধের 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মধ্যে সম্পর্ক নির্ণয় কর ।    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685800"/>
            <a:ext cx="457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000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371600" y="172522"/>
            <a:ext cx="6324600" cy="264687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9" name="Picture 5" descr="C:\Users\Labu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830512"/>
            <a:ext cx="6783728" cy="379888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217</Words>
  <Application>Microsoft Office PowerPoint</Application>
  <PresentationFormat>On-screen Show (4:3)</PresentationFormat>
  <Paragraphs>82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Labu</dc:creator>
  <cp:lastModifiedBy>Labu</cp:lastModifiedBy>
  <cp:revision>260</cp:revision>
  <dcterms:created xsi:type="dcterms:W3CDTF">2006-08-16T00:00:00Z</dcterms:created>
  <dcterms:modified xsi:type="dcterms:W3CDTF">2014-01-23T04:06:12Z</dcterms:modified>
</cp:coreProperties>
</file>